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40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9D8FF-1C34-480B-B7BA-28ABC1CA20D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954F1-9853-48F9-A58C-663D6F52FE0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Конституция Российской Федерации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038FFE-CADC-42D4-92F2-F0A3EA9A5B4A}" type="parTrans" cxnId="{3DCFB3AC-2880-4425-A628-2125840973F0}">
      <dgm:prSet/>
      <dgm:spPr/>
      <dgm:t>
        <a:bodyPr/>
        <a:lstStyle/>
        <a:p>
          <a:endParaRPr lang="ru-RU"/>
        </a:p>
      </dgm:t>
    </dgm:pt>
    <dgm:pt modelId="{BAB64FC5-486F-46A1-8E40-43AB2407495C}" type="sibTrans" cxnId="{3DCFB3AC-2880-4425-A628-2125840973F0}">
      <dgm:prSet/>
      <dgm:spPr/>
      <dgm:t>
        <a:bodyPr/>
        <a:lstStyle/>
        <a:p>
          <a:endParaRPr lang="ru-RU"/>
        </a:p>
      </dgm:t>
    </dgm:pt>
    <dgm:pt modelId="{8FC3B56D-BE39-4ABB-A1D6-0A1F6B08C90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Федеральный  закон Российской Федерации «Об образовании в Российской Федерации» №273-ФЗ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7529CD4-AA5F-4C86-8ED4-6ACC10C5E6D1}" type="parTrans" cxnId="{318A8679-04A3-4385-97EC-86E9F5B41EB3}">
      <dgm:prSet/>
      <dgm:spPr/>
      <dgm:t>
        <a:bodyPr/>
        <a:lstStyle/>
        <a:p>
          <a:endParaRPr lang="ru-RU"/>
        </a:p>
      </dgm:t>
    </dgm:pt>
    <dgm:pt modelId="{ED54CC01-3459-4546-B260-467AE55DD710}" type="sibTrans" cxnId="{318A8679-04A3-4385-97EC-86E9F5B41EB3}">
      <dgm:prSet/>
      <dgm:spPr/>
      <dgm:t>
        <a:bodyPr/>
        <a:lstStyle/>
        <a:p>
          <a:endParaRPr lang="ru-RU"/>
        </a:p>
      </dgm:t>
    </dgm:pt>
    <dgm:pt modelId="{199DD1FE-0269-4BF6-87ED-77C5E1123C2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Федеральный  закон «Об основных гарантиях прав ребёнка в Российской Федерации»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9A1A3A-642B-4628-8BFD-3474545796ED}" type="parTrans" cxnId="{9167C722-D35C-4095-9E41-65DA4680AA28}">
      <dgm:prSet/>
      <dgm:spPr/>
      <dgm:t>
        <a:bodyPr/>
        <a:lstStyle/>
        <a:p>
          <a:endParaRPr lang="ru-RU"/>
        </a:p>
      </dgm:t>
    </dgm:pt>
    <dgm:pt modelId="{778193F8-7D13-4C08-84DB-1B1E8E40520C}" type="sibTrans" cxnId="{9167C722-D35C-4095-9E41-65DA4680AA28}">
      <dgm:prSet/>
      <dgm:spPr/>
      <dgm:t>
        <a:bodyPr/>
        <a:lstStyle/>
        <a:p>
          <a:endParaRPr lang="ru-RU"/>
        </a:p>
      </dgm:t>
    </dgm:pt>
    <dgm:pt modelId="{3F6CC7ED-021B-4076-A289-61A7C0506756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Федеральный закон «Об образовании лиц с ОВЗ (специальном образовании)»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7701440-EAD1-4478-92D8-E9C3E0D1498F}" type="parTrans" cxnId="{44E934E5-B450-487E-9690-63FD4666278F}">
      <dgm:prSet/>
      <dgm:spPr/>
      <dgm:t>
        <a:bodyPr/>
        <a:lstStyle/>
        <a:p>
          <a:endParaRPr lang="ru-RU"/>
        </a:p>
      </dgm:t>
    </dgm:pt>
    <dgm:pt modelId="{C4390626-C295-407C-8A9D-ED2DAB34731D}" type="sibTrans" cxnId="{44E934E5-B450-487E-9690-63FD4666278F}">
      <dgm:prSet/>
      <dgm:spPr/>
      <dgm:t>
        <a:bodyPr/>
        <a:lstStyle/>
        <a:p>
          <a:endParaRPr lang="ru-RU"/>
        </a:p>
      </dgm:t>
    </dgm:pt>
    <dgm:pt modelId="{0F7EB92B-5CFF-4605-8B31-D0DF6E3E134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Федеральный  закон «О социальной защите инвалидов  в Российской Федерации»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FF87F38-AC05-46F0-9714-7790EE8D39B6}" type="parTrans" cxnId="{F2292A49-9A89-4BAA-9EE8-E0534133730B}">
      <dgm:prSet/>
      <dgm:spPr/>
      <dgm:t>
        <a:bodyPr/>
        <a:lstStyle/>
        <a:p>
          <a:endParaRPr lang="ru-RU"/>
        </a:p>
      </dgm:t>
    </dgm:pt>
    <dgm:pt modelId="{51E0348E-C060-4239-9AD2-BF797EFD0485}" type="sibTrans" cxnId="{F2292A49-9A89-4BAA-9EE8-E0534133730B}">
      <dgm:prSet/>
      <dgm:spPr/>
      <dgm:t>
        <a:bodyPr/>
        <a:lstStyle/>
        <a:p>
          <a:endParaRPr lang="ru-RU"/>
        </a:p>
      </dgm:t>
    </dgm:pt>
    <dgm:pt modelId="{8C867196-4BA9-4FED-8210-BC16FA697C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Федеральный  закон «О  ратификации  Конвенции  о правах  инвалидов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от 03 мая 2012 г. №46-ФЗ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759B1C6-1374-4D93-A7DC-21EE15CDE131}" type="parTrans" cxnId="{9E34FFFF-7278-46E8-B7EA-966A3C804985}">
      <dgm:prSet/>
      <dgm:spPr/>
      <dgm:t>
        <a:bodyPr/>
        <a:lstStyle/>
        <a:p>
          <a:endParaRPr lang="ru-RU"/>
        </a:p>
      </dgm:t>
    </dgm:pt>
    <dgm:pt modelId="{96658767-FC12-4557-B73F-395FC3CAEE56}" type="sibTrans" cxnId="{9E34FFFF-7278-46E8-B7EA-966A3C804985}">
      <dgm:prSet/>
      <dgm:spPr/>
      <dgm:t>
        <a:bodyPr/>
        <a:lstStyle/>
        <a:p>
          <a:endParaRPr lang="ru-RU"/>
        </a:p>
      </dgm:t>
    </dgm:pt>
    <dgm:pt modelId="{072F5738-D7B2-4701-85AA-F0ACE98C87A3}">
      <dgm:prSet custT="1"/>
      <dgm:spPr/>
      <dgm:t>
        <a:bodyPr/>
        <a:lstStyle/>
        <a:p>
          <a:pPr rtl="0"/>
          <a:r>
            <a:rPr lang="ru-RU" sz="1100" dirty="0" smtClean="0"/>
            <a:t>Конвенция ООН о правах ребёнка, Конвенция ООН о правах инвалидов, Концепция федерального государственного образовательного стандарта для обучающихся с ограниченными возможностями здоровья, Проекты стандартов начального общего образования для обучающихся с ограниченными возможностями здоровья, Примерная адаптированная основная образовательная программа начального общего образования</a:t>
          </a:r>
          <a:endParaRPr lang="ru-RU" sz="1100" dirty="0"/>
        </a:p>
      </dgm:t>
    </dgm:pt>
    <dgm:pt modelId="{4334EFE4-9C68-4E22-AC7A-08721154B735}" type="parTrans" cxnId="{5519C339-DAF1-4F14-9734-13CBF93813C2}">
      <dgm:prSet/>
      <dgm:spPr/>
      <dgm:t>
        <a:bodyPr/>
        <a:lstStyle/>
        <a:p>
          <a:endParaRPr lang="ru-RU"/>
        </a:p>
      </dgm:t>
    </dgm:pt>
    <dgm:pt modelId="{9AFAE460-6B1F-41D7-B320-40E2F00D6533}" type="sibTrans" cxnId="{5519C339-DAF1-4F14-9734-13CBF93813C2}">
      <dgm:prSet/>
      <dgm:spPr/>
      <dgm:t>
        <a:bodyPr/>
        <a:lstStyle/>
        <a:p>
          <a:endParaRPr lang="ru-RU"/>
        </a:p>
      </dgm:t>
    </dgm:pt>
    <dgm:pt modelId="{CE8FC8D9-6E94-4714-99A5-296A7F353E1D}" type="pres">
      <dgm:prSet presAssocID="{ED59D8FF-1C34-480B-B7BA-28ABC1CA20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CA24EC0-8F7D-4FE5-92AA-02934903FC90}" type="pres">
      <dgm:prSet presAssocID="{ED59D8FF-1C34-480B-B7BA-28ABC1CA20DC}" presName="Name1" presStyleCnt="0"/>
      <dgm:spPr/>
    </dgm:pt>
    <dgm:pt modelId="{BCEE9541-8BF8-4DD4-B510-D1DE551B6428}" type="pres">
      <dgm:prSet presAssocID="{ED59D8FF-1C34-480B-B7BA-28ABC1CA20DC}" presName="cycle" presStyleCnt="0"/>
      <dgm:spPr/>
    </dgm:pt>
    <dgm:pt modelId="{AB1433FF-1D29-4E99-BCC8-36012ED04E54}" type="pres">
      <dgm:prSet presAssocID="{ED59D8FF-1C34-480B-B7BA-28ABC1CA20DC}" presName="srcNode" presStyleLbl="node1" presStyleIdx="0" presStyleCnt="7"/>
      <dgm:spPr/>
    </dgm:pt>
    <dgm:pt modelId="{55AEF41A-38BD-4380-B438-0937875106CB}" type="pres">
      <dgm:prSet presAssocID="{ED59D8FF-1C34-480B-B7BA-28ABC1CA20DC}" presName="conn" presStyleLbl="parChTrans1D2" presStyleIdx="0" presStyleCnt="1"/>
      <dgm:spPr/>
      <dgm:t>
        <a:bodyPr/>
        <a:lstStyle/>
        <a:p>
          <a:endParaRPr lang="ru-RU"/>
        </a:p>
      </dgm:t>
    </dgm:pt>
    <dgm:pt modelId="{3F892713-D584-4658-B4A6-612B781887A0}" type="pres">
      <dgm:prSet presAssocID="{ED59D8FF-1C34-480B-B7BA-28ABC1CA20DC}" presName="extraNode" presStyleLbl="node1" presStyleIdx="0" presStyleCnt="7"/>
      <dgm:spPr/>
    </dgm:pt>
    <dgm:pt modelId="{9E743A5F-E639-4B4B-9654-6CD71528E666}" type="pres">
      <dgm:prSet presAssocID="{ED59D8FF-1C34-480B-B7BA-28ABC1CA20DC}" presName="dstNode" presStyleLbl="node1" presStyleIdx="0" presStyleCnt="7"/>
      <dgm:spPr/>
    </dgm:pt>
    <dgm:pt modelId="{67CF37BE-74F0-4491-926E-FC2C7AB445A6}" type="pres">
      <dgm:prSet presAssocID="{8AD954F1-9853-48F9-A58C-663D6F52FE0E}" presName="text_1" presStyleLbl="node1" presStyleIdx="0" presStyleCnt="7" custScaleY="8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97E11-4DDB-475D-9275-5DF241C6C3C7}" type="pres">
      <dgm:prSet presAssocID="{8AD954F1-9853-48F9-A58C-663D6F52FE0E}" presName="accent_1" presStyleCnt="0"/>
      <dgm:spPr/>
    </dgm:pt>
    <dgm:pt modelId="{972DA98B-027B-4C9E-9AB0-D28974DEEB22}" type="pres">
      <dgm:prSet presAssocID="{8AD954F1-9853-48F9-A58C-663D6F52FE0E}" presName="accentRepeatNode" presStyleLbl="solidFgAcc1" presStyleIdx="0" presStyleCnt="7"/>
      <dgm:spPr/>
    </dgm:pt>
    <dgm:pt modelId="{83A4323F-9AA7-45D7-84CC-06BD736D5B72}" type="pres">
      <dgm:prSet presAssocID="{8FC3B56D-BE39-4ABB-A1D6-0A1F6B08C90A}" presName="text_2" presStyleLbl="node1" presStyleIdx="1" presStyleCnt="7" custScaleY="7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16E46-D769-4B15-8E18-E1C2EF033494}" type="pres">
      <dgm:prSet presAssocID="{8FC3B56D-BE39-4ABB-A1D6-0A1F6B08C90A}" presName="accent_2" presStyleCnt="0"/>
      <dgm:spPr/>
    </dgm:pt>
    <dgm:pt modelId="{149BB8BC-4DC7-473F-9B20-EE7A4B8AD759}" type="pres">
      <dgm:prSet presAssocID="{8FC3B56D-BE39-4ABB-A1D6-0A1F6B08C90A}" presName="accentRepeatNode" presStyleLbl="solidFgAcc1" presStyleIdx="1" presStyleCnt="7"/>
      <dgm:spPr/>
    </dgm:pt>
    <dgm:pt modelId="{4531D70A-4F36-48D5-BD61-C521EA9C39C4}" type="pres">
      <dgm:prSet presAssocID="{199DD1FE-0269-4BF6-87ED-77C5E1123C2D}" presName="text_3" presStyleLbl="node1" presStyleIdx="2" presStyleCnt="7" custScaleY="9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B768F-EC33-4C12-850C-29065401600D}" type="pres">
      <dgm:prSet presAssocID="{199DD1FE-0269-4BF6-87ED-77C5E1123C2D}" presName="accent_3" presStyleCnt="0"/>
      <dgm:spPr/>
    </dgm:pt>
    <dgm:pt modelId="{EA5EF3C9-19E3-49BC-81F3-C61CD3AC01EE}" type="pres">
      <dgm:prSet presAssocID="{199DD1FE-0269-4BF6-87ED-77C5E1123C2D}" presName="accentRepeatNode" presStyleLbl="solidFgAcc1" presStyleIdx="2" presStyleCnt="7"/>
      <dgm:spPr/>
    </dgm:pt>
    <dgm:pt modelId="{D3F5B0FF-C3DA-4170-845B-9EA7181E7CCB}" type="pres">
      <dgm:prSet presAssocID="{3F6CC7ED-021B-4076-A289-61A7C0506756}" presName="text_4" presStyleLbl="node1" presStyleIdx="3" presStyleCnt="7" custScaleY="10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8E58-E79C-4B74-A6FC-E53B3DB55EF3}" type="pres">
      <dgm:prSet presAssocID="{3F6CC7ED-021B-4076-A289-61A7C0506756}" presName="accent_4" presStyleCnt="0"/>
      <dgm:spPr/>
    </dgm:pt>
    <dgm:pt modelId="{8DE7CB3A-433C-4A92-A5CF-24ED713B4992}" type="pres">
      <dgm:prSet presAssocID="{3F6CC7ED-021B-4076-A289-61A7C0506756}" presName="accentRepeatNode" presStyleLbl="solidFgAcc1" presStyleIdx="3" presStyleCnt="7"/>
      <dgm:spPr/>
    </dgm:pt>
    <dgm:pt modelId="{3CDB640E-9F55-4924-8714-A09DDAC263C0}" type="pres">
      <dgm:prSet presAssocID="{0F7EB92B-5CFF-4605-8B31-D0DF6E3E1344}" presName="text_5" presStyleLbl="node1" presStyleIdx="4" presStyleCnt="7" custScaleY="10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E485-A165-4D6E-8B6C-D6ED6B685E7D}" type="pres">
      <dgm:prSet presAssocID="{0F7EB92B-5CFF-4605-8B31-D0DF6E3E1344}" presName="accent_5" presStyleCnt="0"/>
      <dgm:spPr/>
    </dgm:pt>
    <dgm:pt modelId="{677BCF8F-23B2-45D9-8908-90ED3F5160B6}" type="pres">
      <dgm:prSet presAssocID="{0F7EB92B-5CFF-4605-8B31-D0DF6E3E1344}" presName="accentRepeatNode" presStyleLbl="solidFgAcc1" presStyleIdx="4" presStyleCnt="7"/>
      <dgm:spPr/>
    </dgm:pt>
    <dgm:pt modelId="{1681B52C-821E-4DEE-ABBD-982580F45386}" type="pres">
      <dgm:prSet presAssocID="{8C867196-4BA9-4FED-8210-BC16FA697C59}" presName="text_6" presStyleLbl="node1" presStyleIdx="5" presStyleCnt="7" custScaleY="11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141F-5769-46E2-AC2D-3DE1058368E9}" type="pres">
      <dgm:prSet presAssocID="{8C867196-4BA9-4FED-8210-BC16FA697C59}" presName="accent_6" presStyleCnt="0"/>
      <dgm:spPr/>
    </dgm:pt>
    <dgm:pt modelId="{0F85B026-D634-4901-9498-9AB689A79242}" type="pres">
      <dgm:prSet presAssocID="{8C867196-4BA9-4FED-8210-BC16FA697C59}" presName="accentRepeatNode" presStyleLbl="solidFgAcc1" presStyleIdx="5" presStyleCnt="7"/>
      <dgm:spPr/>
    </dgm:pt>
    <dgm:pt modelId="{F1816CFD-5891-43EC-BB39-08DD43239553}" type="pres">
      <dgm:prSet presAssocID="{072F5738-D7B2-4701-85AA-F0ACE98C87A3}" presName="text_7" presStyleLbl="node1" presStyleIdx="6" presStyleCnt="7" custScaleY="120334" custLinFactNeighborX="1863" custLinFactNeighborY="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1BFFD-FDCC-4485-8E5F-A29E331B376D}" type="pres">
      <dgm:prSet presAssocID="{072F5738-D7B2-4701-85AA-F0ACE98C87A3}" presName="accent_7" presStyleCnt="0"/>
      <dgm:spPr/>
    </dgm:pt>
    <dgm:pt modelId="{84AD27EF-3941-4843-87B4-D3F85277E0C5}" type="pres">
      <dgm:prSet presAssocID="{072F5738-D7B2-4701-85AA-F0ACE98C87A3}" presName="accentRepeatNode" presStyleLbl="solidFgAcc1" presStyleIdx="6" presStyleCnt="7" custLinFactNeighborX="-15017" custLinFactNeighborY="-7857"/>
      <dgm:spPr/>
    </dgm:pt>
  </dgm:ptLst>
  <dgm:cxnLst>
    <dgm:cxn modelId="{CE225588-2C88-4EF5-9352-29E2257D5680}" type="presOf" srcId="{BAB64FC5-486F-46A1-8E40-43AB2407495C}" destId="{55AEF41A-38BD-4380-B438-0937875106CB}" srcOrd="0" destOrd="0" presId="urn:microsoft.com/office/officeart/2008/layout/VerticalCurvedList"/>
    <dgm:cxn modelId="{44E934E5-B450-487E-9690-63FD4666278F}" srcId="{ED59D8FF-1C34-480B-B7BA-28ABC1CA20DC}" destId="{3F6CC7ED-021B-4076-A289-61A7C0506756}" srcOrd="3" destOrd="0" parTransId="{37701440-EAD1-4478-92D8-E9C3E0D1498F}" sibTransId="{C4390626-C295-407C-8A9D-ED2DAB34731D}"/>
    <dgm:cxn modelId="{B4309112-4A70-4758-9E05-047EE5CDF198}" type="presOf" srcId="{0F7EB92B-5CFF-4605-8B31-D0DF6E3E1344}" destId="{3CDB640E-9F55-4924-8714-A09DDAC263C0}" srcOrd="0" destOrd="0" presId="urn:microsoft.com/office/officeart/2008/layout/VerticalCurvedList"/>
    <dgm:cxn modelId="{9E34FFFF-7278-46E8-B7EA-966A3C804985}" srcId="{ED59D8FF-1C34-480B-B7BA-28ABC1CA20DC}" destId="{8C867196-4BA9-4FED-8210-BC16FA697C59}" srcOrd="5" destOrd="0" parTransId="{9759B1C6-1374-4D93-A7DC-21EE15CDE131}" sibTransId="{96658767-FC12-4557-B73F-395FC3CAEE56}"/>
    <dgm:cxn modelId="{E399EB0A-F105-4303-9176-61E4C36F4B31}" type="presOf" srcId="{072F5738-D7B2-4701-85AA-F0ACE98C87A3}" destId="{F1816CFD-5891-43EC-BB39-08DD43239553}" srcOrd="0" destOrd="0" presId="urn:microsoft.com/office/officeart/2008/layout/VerticalCurvedList"/>
    <dgm:cxn modelId="{5519C339-DAF1-4F14-9734-13CBF93813C2}" srcId="{ED59D8FF-1C34-480B-B7BA-28ABC1CA20DC}" destId="{072F5738-D7B2-4701-85AA-F0ACE98C87A3}" srcOrd="6" destOrd="0" parTransId="{4334EFE4-9C68-4E22-AC7A-08721154B735}" sibTransId="{9AFAE460-6B1F-41D7-B320-40E2F00D6533}"/>
    <dgm:cxn modelId="{3DCFB3AC-2880-4425-A628-2125840973F0}" srcId="{ED59D8FF-1C34-480B-B7BA-28ABC1CA20DC}" destId="{8AD954F1-9853-48F9-A58C-663D6F52FE0E}" srcOrd="0" destOrd="0" parTransId="{6E038FFE-CADC-42D4-92F2-F0A3EA9A5B4A}" sibTransId="{BAB64FC5-486F-46A1-8E40-43AB2407495C}"/>
    <dgm:cxn modelId="{AEDDCD83-E0D5-4E45-A167-9E5B006878F8}" type="presOf" srcId="{8C867196-4BA9-4FED-8210-BC16FA697C59}" destId="{1681B52C-821E-4DEE-ABBD-982580F45386}" srcOrd="0" destOrd="0" presId="urn:microsoft.com/office/officeart/2008/layout/VerticalCurvedList"/>
    <dgm:cxn modelId="{92A7B07A-9768-4900-85C7-FBBC36A26526}" type="presOf" srcId="{3F6CC7ED-021B-4076-A289-61A7C0506756}" destId="{D3F5B0FF-C3DA-4170-845B-9EA7181E7CCB}" srcOrd="0" destOrd="0" presId="urn:microsoft.com/office/officeart/2008/layout/VerticalCurvedList"/>
    <dgm:cxn modelId="{71FE36D0-E4F9-4D14-A3C0-810487EE297C}" type="presOf" srcId="{8FC3B56D-BE39-4ABB-A1D6-0A1F6B08C90A}" destId="{83A4323F-9AA7-45D7-84CC-06BD736D5B72}" srcOrd="0" destOrd="0" presId="urn:microsoft.com/office/officeart/2008/layout/VerticalCurvedList"/>
    <dgm:cxn modelId="{2561DDB4-B827-49C0-8D9A-EC2F6A01BD8C}" type="presOf" srcId="{ED59D8FF-1C34-480B-B7BA-28ABC1CA20DC}" destId="{CE8FC8D9-6E94-4714-99A5-296A7F353E1D}" srcOrd="0" destOrd="0" presId="urn:microsoft.com/office/officeart/2008/layout/VerticalCurvedList"/>
    <dgm:cxn modelId="{318A8679-04A3-4385-97EC-86E9F5B41EB3}" srcId="{ED59D8FF-1C34-480B-B7BA-28ABC1CA20DC}" destId="{8FC3B56D-BE39-4ABB-A1D6-0A1F6B08C90A}" srcOrd="1" destOrd="0" parTransId="{27529CD4-AA5F-4C86-8ED4-6ACC10C5E6D1}" sibTransId="{ED54CC01-3459-4546-B260-467AE55DD710}"/>
    <dgm:cxn modelId="{16DE46D4-E470-4D4A-814E-DEA778C601F2}" type="presOf" srcId="{8AD954F1-9853-48F9-A58C-663D6F52FE0E}" destId="{67CF37BE-74F0-4491-926E-FC2C7AB445A6}" srcOrd="0" destOrd="0" presId="urn:microsoft.com/office/officeart/2008/layout/VerticalCurvedList"/>
    <dgm:cxn modelId="{9167C722-D35C-4095-9E41-65DA4680AA28}" srcId="{ED59D8FF-1C34-480B-B7BA-28ABC1CA20DC}" destId="{199DD1FE-0269-4BF6-87ED-77C5E1123C2D}" srcOrd="2" destOrd="0" parTransId="{A19A1A3A-642B-4628-8BFD-3474545796ED}" sibTransId="{778193F8-7D13-4C08-84DB-1B1E8E40520C}"/>
    <dgm:cxn modelId="{65E7F09E-406A-4EC2-8F3D-318EB10D17C3}" type="presOf" srcId="{199DD1FE-0269-4BF6-87ED-77C5E1123C2D}" destId="{4531D70A-4F36-48D5-BD61-C521EA9C39C4}" srcOrd="0" destOrd="0" presId="urn:microsoft.com/office/officeart/2008/layout/VerticalCurvedList"/>
    <dgm:cxn modelId="{F2292A49-9A89-4BAA-9EE8-E0534133730B}" srcId="{ED59D8FF-1C34-480B-B7BA-28ABC1CA20DC}" destId="{0F7EB92B-5CFF-4605-8B31-D0DF6E3E1344}" srcOrd="4" destOrd="0" parTransId="{1FF87F38-AC05-46F0-9714-7790EE8D39B6}" sibTransId="{51E0348E-C060-4239-9AD2-BF797EFD0485}"/>
    <dgm:cxn modelId="{98CE6015-7EFB-4123-AF77-738CB62F39B1}" type="presParOf" srcId="{CE8FC8D9-6E94-4714-99A5-296A7F353E1D}" destId="{9CA24EC0-8F7D-4FE5-92AA-02934903FC90}" srcOrd="0" destOrd="0" presId="urn:microsoft.com/office/officeart/2008/layout/VerticalCurvedList"/>
    <dgm:cxn modelId="{F7F527A6-34DD-43D9-A72C-40C1F3787CFE}" type="presParOf" srcId="{9CA24EC0-8F7D-4FE5-92AA-02934903FC90}" destId="{BCEE9541-8BF8-4DD4-B510-D1DE551B6428}" srcOrd="0" destOrd="0" presId="urn:microsoft.com/office/officeart/2008/layout/VerticalCurvedList"/>
    <dgm:cxn modelId="{EFF22A92-F973-48EC-AE78-2E01C84815F1}" type="presParOf" srcId="{BCEE9541-8BF8-4DD4-B510-D1DE551B6428}" destId="{AB1433FF-1D29-4E99-BCC8-36012ED04E54}" srcOrd="0" destOrd="0" presId="urn:microsoft.com/office/officeart/2008/layout/VerticalCurvedList"/>
    <dgm:cxn modelId="{F7F6BD1D-C829-4E81-8914-E9C89C89EA26}" type="presParOf" srcId="{BCEE9541-8BF8-4DD4-B510-D1DE551B6428}" destId="{55AEF41A-38BD-4380-B438-0937875106CB}" srcOrd="1" destOrd="0" presId="urn:microsoft.com/office/officeart/2008/layout/VerticalCurvedList"/>
    <dgm:cxn modelId="{A7B8C122-A26C-4BB1-82D8-E09BCEC8C8A8}" type="presParOf" srcId="{BCEE9541-8BF8-4DD4-B510-D1DE551B6428}" destId="{3F892713-D584-4658-B4A6-612B781887A0}" srcOrd="2" destOrd="0" presId="urn:microsoft.com/office/officeart/2008/layout/VerticalCurvedList"/>
    <dgm:cxn modelId="{2DDEBFC7-F2E6-421D-B53E-D385C9513835}" type="presParOf" srcId="{BCEE9541-8BF8-4DD4-B510-D1DE551B6428}" destId="{9E743A5F-E639-4B4B-9654-6CD71528E666}" srcOrd="3" destOrd="0" presId="urn:microsoft.com/office/officeart/2008/layout/VerticalCurvedList"/>
    <dgm:cxn modelId="{3A7D4020-20EF-45DF-85FB-62E96920A3ED}" type="presParOf" srcId="{9CA24EC0-8F7D-4FE5-92AA-02934903FC90}" destId="{67CF37BE-74F0-4491-926E-FC2C7AB445A6}" srcOrd="1" destOrd="0" presId="urn:microsoft.com/office/officeart/2008/layout/VerticalCurvedList"/>
    <dgm:cxn modelId="{0D61E292-E272-4E03-87CE-2D70DB4268B6}" type="presParOf" srcId="{9CA24EC0-8F7D-4FE5-92AA-02934903FC90}" destId="{79997E11-4DDB-475D-9275-5DF241C6C3C7}" srcOrd="2" destOrd="0" presId="urn:microsoft.com/office/officeart/2008/layout/VerticalCurvedList"/>
    <dgm:cxn modelId="{F647AE07-1CF4-45E4-BCE8-9CA4ED2C1BF5}" type="presParOf" srcId="{79997E11-4DDB-475D-9275-5DF241C6C3C7}" destId="{972DA98B-027B-4C9E-9AB0-D28974DEEB22}" srcOrd="0" destOrd="0" presId="urn:microsoft.com/office/officeart/2008/layout/VerticalCurvedList"/>
    <dgm:cxn modelId="{0371B918-14F7-42FC-831A-C7AE68ABC7F0}" type="presParOf" srcId="{9CA24EC0-8F7D-4FE5-92AA-02934903FC90}" destId="{83A4323F-9AA7-45D7-84CC-06BD736D5B72}" srcOrd="3" destOrd="0" presId="urn:microsoft.com/office/officeart/2008/layout/VerticalCurvedList"/>
    <dgm:cxn modelId="{6F46F1C9-3064-4ED6-A2C8-E7ABA72B5151}" type="presParOf" srcId="{9CA24EC0-8F7D-4FE5-92AA-02934903FC90}" destId="{B3D16E46-D769-4B15-8E18-E1C2EF033494}" srcOrd="4" destOrd="0" presId="urn:microsoft.com/office/officeart/2008/layout/VerticalCurvedList"/>
    <dgm:cxn modelId="{5CFEBFB8-E91D-4C88-B1AF-4E8F52F749D0}" type="presParOf" srcId="{B3D16E46-D769-4B15-8E18-E1C2EF033494}" destId="{149BB8BC-4DC7-473F-9B20-EE7A4B8AD759}" srcOrd="0" destOrd="0" presId="urn:microsoft.com/office/officeart/2008/layout/VerticalCurvedList"/>
    <dgm:cxn modelId="{FD5889E0-11B7-4AC7-BC77-9872A369715C}" type="presParOf" srcId="{9CA24EC0-8F7D-4FE5-92AA-02934903FC90}" destId="{4531D70A-4F36-48D5-BD61-C521EA9C39C4}" srcOrd="5" destOrd="0" presId="urn:microsoft.com/office/officeart/2008/layout/VerticalCurvedList"/>
    <dgm:cxn modelId="{33973F82-9321-4AD8-B394-21E072A54DF8}" type="presParOf" srcId="{9CA24EC0-8F7D-4FE5-92AA-02934903FC90}" destId="{694B768F-EC33-4C12-850C-29065401600D}" srcOrd="6" destOrd="0" presId="urn:microsoft.com/office/officeart/2008/layout/VerticalCurvedList"/>
    <dgm:cxn modelId="{A84F646A-DB4A-4C37-A340-CC778455E6DC}" type="presParOf" srcId="{694B768F-EC33-4C12-850C-29065401600D}" destId="{EA5EF3C9-19E3-49BC-81F3-C61CD3AC01EE}" srcOrd="0" destOrd="0" presId="urn:microsoft.com/office/officeart/2008/layout/VerticalCurvedList"/>
    <dgm:cxn modelId="{F8DE9180-E375-4788-BDE1-6ED21FA4B554}" type="presParOf" srcId="{9CA24EC0-8F7D-4FE5-92AA-02934903FC90}" destId="{D3F5B0FF-C3DA-4170-845B-9EA7181E7CCB}" srcOrd="7" destOrd="0" presId="urn:microsoft.com/office/officeart/2008/layout/VerticalCurvedList"/>
    <dgm:cxn modelId="{25D0136D-A0DD-4E26-B074-CC6ADD79B40C}" type="presParOf" srcId="{9CA24EC0-8F7D-4FE5-92AA-02934903FC90}" destId="{3AE78E58-E79C-4B74-A6FC-E53B3DB55EF3}" srcOrd="8" destOrd="0" presId="urn:microsoft.com/office/officeart/2008/layout/VerticalCurvedList"/>
    <dgm:cxn modelId="{EE77470A-D6B7-433C-9746-FA77A8F5FAF7}" type="presParOf" srcId="{3AE78E58-E79C-4B74-A6FC-E53B3DB55EF3}" destId="{8DE7CB3A-433C-4A92-A5CF-24ED713B4992}" srcOrd="0" destOrd="0" presId="urn:microsoft.com/office/officeart/2008/layout/VerticalCurvedList"/>
    <dgm:cxn modelId="{5DDD44B4-03F6-4B87-A594-F73EA07963F7}" type="presParOf" srcId="{9CA24EC0-8F7D-4FE5-92AA-02934903FC90}" destId="{3CDB640E-9F55-4924-8714-A09DDAC263C0}" srcOrd="9" destOrd="0" presId="urn:microsoft.com/office/officeart/2008/layout/VerticalCurvedList"/>
    <dgm:cxn modelId="{938DFFBC-D7E9-4E8E-9254-6E7094AAC3A3}" type="presParOf" srcId="{9CA24EC0-8F7D-4FE5-92AA-02934903FC90}" destId="{5545E485-A165-4D6E-8B6C-D6ED6B685E7D}" srcOrd="10" destOrd="0" presId="urn:microsoft.com/office/officeart/2008/layout/VerticalCurvedList"/>
    <dgm:cxn modelId="{A5070754-7484-481B-97F8-A8089D6CB8B7}" type="presParOf" srcId="{5545E485-A165-4D6E-8B6C-D6ED6B685E7D}" destId="{677BCF8F-23B2-45D9-8908-90ED3F5160B6}" srcOrd="0" destOrd="0" presId="urn:microsoft.com/office/officeart/2008/layout/VerticalCurvedList"/>
    <dgm:cxn modelId="{9EDDB1F2-060D-46F2-9203-1B0312CFB3AC}" type="presParOf" srcId="{9CA24EC0-8F7D-4FE5-92AA-02934903FC90}" destId="{1681B52C-821E-4DEE-ABBD-982580F45386}" srcOrd="11" destOrd="0" presId="urn:microsoft.com/office/officeart/2008/layout/VerticalCurvedList"/>
    <dgm:cxn modelId="{9666977F-2930-420B-98B2-1BFAD450909F}" type="presParOf" srcId="{9CA24EC0-8F7D-4FE5-92AA-02934903FC90}" destId="{C140141F-5769-46E2-AC2D-3DE1058368E9}" srcOrd="12" destOrd="0" presId="urn:microsoft.com/office/officeart/2008/layout/VerticalCurvedList"/>
    <dgm:cxn modelId="{2BA80EE6-F472-4936-A1BA-E85224317B39}" type="presParOf" srcId="{C140141F-5769-46E2-AC2D-3DE1058368E9}" destId="{0F85B026-D634-4901-9498-9AB689A79242}" srcOrd="0" destOrd="0" presId="urn:microsoft.com/office/officeart/2008/layout/VerticalCurvedList"/>
    <dgm:cxn modelId="{35B0784E-11C0-47EE-8EBE-F1469DAF9779}" type="presParOf" srcId="{9CA24EC0-8F7D-4FE5-92AA-02934903FC90}" destId="{F1816CFD-5891-43EC-BB39-08DD43239553}" srcOrd="13" destOrd="0" presId="urn:microsoft.com/office/officeart/2008/layout/VerticalCurvedList"/>
    <dgm:cxn modelId="{C149842F-70C1-45E7-95E7-BAC02BD65A80}" type="presParOf" srcId="{9CA24EC0-8F7D-4FE5-92AA-02934903FC90}" destId="{46B1BFFD-FDCC-4485-8E5F-A29E331B376D}" srcOrd="14" destOrd="0" presId="urn:microsoft.com/office/officeart/2008/layout/VerticalCurvedList"/>
    <dgm:cxn modelId="{32C34158-728E-4030-9FF0-ED956C8E0ACF}" type="presParOf" srcId="{46B1BFFD-FDCC-4485-8E5F-A29E331B376D}" destId="{84AD27EF-3941-4843-87B4-D3F85277E0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EF41A-38BD-4380-B438-0937875106CB}">
      <dsp:nvSpPr>
        <dsp:cNvPr id="0" name=""/>
        <dsp:cNvSpPr/>
      </dsp:nvSpPr>
      <dsp:spPr>
        <a:xfrm>
          <a:off x="-9106445" y="-1323004"/>
          <a:ext cx="10845590" cy="10845590"/>
        </a:xfrm>
        <a:prstGeom prst="blockArc">
          <a:avLst>
            <a:gd name="adj1" fmla="val 18900000"/>
            <a:gd name="adj2" fmla="val 2700000"/>
            <a:gd name="adj3" fmla="val 1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F37BE-74F0-4491-926E-FC2C7AB445A6}">
      <dsp:nvSpPr>
        <dsp:cNvPr id="0" name=""/>
        <dsp:cNvSpPr/>
      </dsp:nvSpPr>
      <dsp:spPr>
        <a:xfrm>
          <a:off x="565521" y="496276"/>
          <a:ext cx="5776136" cy="6110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Конституция Российской Федерации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521" y="496276"/>
        <a:ext cx="5776136" cy="611027"/>
      </dsp:txXfrm>
    </dsp:sp>
    <dsp:sp modelId="{972DA98B-027B-4C9E-9AB0-D28974DEEB22}">
      <dsp:nvSpPr>
        <dsp:cNvPr id="0" name=""/>
        <dsp:cNvSpPr/>
      </dsp:nvSpPr>
      <dsp:spPr>
        <a:xfrm>
          <a:off x="107622" y="343891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A4323F-9AA7-45D7-84CC-06BD736D5B72}">
      <dsp:nvSpPr>
        <dsp:cNvPr id="0" name=""/>
        <dsp:cNvSpPr/>
      </dsp:nvSpPr>
      <dsp:spPr>
        <a:xfrm>
          <a:off x="1228990" y="1615362"/>
          <a:ext cx="5112666" cy="572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Федеральный  закон Российской Федерации «Об образовании в Российской Федерации» №273-ФЗ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8990" y="1615362"/>
        <a:ext cx="5112666" cy="572058"/>
      </dsp:txXfrm>
    </dsp:sp>
    <dsp:sp modelId="{149BB8BC-4DC7-473F-9B20-EE7A4B8AD759}">
      <dsp:nvSpPr>
        <dsp:cNvPr id="0" name=""/>
        <dsp:cNvSpPr/>
      </dsp:nvSpPr>
      <dsp:spPr>
        <a:xfrm>
          <a:off x="771092" y="1443493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31D70A-4F36-48D5-BD61-C521EA9C39C4}">
      <dsp:nvSpPr>
        <dsp:cNvPr id="0" name=""/>
        <dsp:cNvSpPr/>
      </dsp:nvSpPr>
      <dsp:spPr>
        <a:xfrm>
          <a:off x="1592569" y="2660826"/>
          <a:ext cx="4749088" cy="678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Федеральный  закон «Об основных гарантиях прав ребёнка в Российской Федерации»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2569" y="2660826"/>
        <a:ext cx="4749088" cy="678723"/>
      </dsp:txXfrm>
    </dsp:sp>
    <dsp:sp modelId="{EA5EF3C9-19E3-49BC-81F3-C61CD3AC01EE}">
      <dsp:nvSpPr>
        <dsp:cNvPr id="0" name=""/>
        <dsp:cNvSpPr/>
      </dsp:nvSpPr>
      <dsp:spPr>
        <a:xfrm>
          <a:off x="1134670" y="2542289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F5B0FF-C3DA-4170-845B-9EA7181E7CCB}">
      <dsp:nvSpPr>
        <dsp:cNvPr id="0" name=""/>
        <dsp:cNvSpPr/>
      </dsp:nvSpPr>
      <dsp:spPr>
        <a:xfrm>
          <a:off x="1708656" y="3707902"/>
          <a:ext cx="4633001" cy="783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Федеральный закон «Об образовании лиц с ОВЗ (специальном образовании)»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8656" y="3707902"/>
        <a:ext cx="4633001" cy="783776"/>
      </dsp:txXfrm>
    </dsp:sp>
    <dsp:sp modelId="{8DE7CB3A-433C-4A92-A5CF-24ED713B4992}">
      <dsp:nvSpPr>
        <dsp:cNvPr id="0" name=""/>
        <dsp:cNvSpPr/>
      </dsp:nvSpPr>
      <dsp:spPr>
        <a:xfrm>
          <a:off x="1250757" y="3641891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CDB640E-9F55-4924-8714-A09DDAC263C0}">
      <dsp:nvSpPr>
        <dsp:cNvPr id="0" name=""/>
        <dsp:cNvSpPr/>
      </dsp:nvSpPr>
      <dsp:spPr>
        <a:xfrm>
          <a:off x="1592569" y="4826985"/>
          <a:ext cx="4749088" cy="744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Федеральный  закон «О социальной защите инвалидов  в Российской Федерации»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2569" y="4826985"/>
        <a:ext cx="4749088" cy="744814"/>
      </dsp:txXfrm>
    </dsp:sp>
    <dsp:sp modelId="{677BCF8F-23B2-45D9-8908-90ED3F5160B6}">
      <dsp:nvSpPr>
        <dsp:cNvPr id="0" name=""/>
        <dsp:cNvSpPr/>
      </dsp:nvSpPr>
      <dsp:spPr>
        <a:xfrm>
          <a:off x="1134670" y="4741493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81B52C-821E-4DEE-ABBD-982580F45386}">
      <dsp:nvSpPr>
        <dsp:cNvPr id="0" name=""/>
        <dsp:cNvSpPr/>
      </dsp:nvSpPr>
      <dsp:spPr>
        <a:xfrm>
          <a:off x="1228990" y="5872449"/>
          <a:ext cx="5112666" cy="851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Федеральный  закон «О  ратификации  Конвенции  о правах  инвалидов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от 03 мая 2012 г. №46-ФЗ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8990" y="5872449"/>
        <a:ext cx="5112666" cy="851479"/>
      </dsp:txXfrm>
    </dsp:sp>
    <dsp:sp modelId="{0F85B026-D634-4901-9498-9AB689A79242}">
      <dsp:nvSpPr>
        <dsp:cNvPr id="0" name=""/>
        <dsp:cNvSpPr/>
      </dsp:nvSpPr>
      <dsp:spPr>
        <a:xfrm>
          <a:off x="771092" y="5840289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816CFD-5891-43EC-BB39-08DD43239553}">
      <dsp:nvSpPr>
        <dsp:cNvPr id="0" name=""/>
        <dsp:cNvSpPr/>
      </dsp:nvSpPr>
      <dsp:spPr>
        <a:xfrm>
          <a:off x="673130" y="7011954"/>
          <a:ext cx="5776136" cy="88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153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Конвенция ООН о правах ребёнка, Конвенция ООН о правах инвалидов, Концепция федерального государственного образовательного стандарта для обучающихся с ограниченными возможностями здоровья, Проекты стандартов начального общего образования для обучающихся с ограниченными возможностями здоровья, Примерная адаптированная основная образовательная программа начального общего образования</a:t>
          </a:r>
          <a:endParaRPr lang="ru-RU" sz="1100" kern="1200" dirty="0"/>
        </a:p>
      </dsp:txBody>
      <dsp:txXfrm>
        <a:off x="673130" y="7011954"/>
        <a:ext cx="5776136" cy="881612"/>
      </dsp:txXfrm>
    </dsp:sp>
    <dsp:sp modelId="{84AD27EF-3941-4843-87B4-D3F85277E0C5}">
      <dsp:nvSpPr>
        <dsp:cNvPr id="0" name=""/>
        <dsp:cNvSpPr/>
      </dsp:nvSpPr>
      <dsp:spPr>
        <a:xfrm>
          <a:off x="0" y="6867937"/>
          <a:ext cx="915797" cy="9157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400800"/>
            <a:ext cx="4617244" cy="508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0022" y="6807200"/>
            <a:ext cx="4629150" cy="1524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8331201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90800" y="8411634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5FD1D-DF42-4FEA-936A-EE3F23EB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0766-1625-42ED-AA89-37B67EEBB6D0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8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07769" y="812800"/>
            <a:ext cx="1535906" cy="762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812800"/>
            <a:ext cx="4493419" cy="762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9A39-938D-4B73-94A8-C660B77D4309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D150-5ABA-4094-A08B-16A39B08453F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9892-0531-4D4B-9773-EC551DC164F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9012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6F77-D399-4220-9D15-565E8027974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6C6C-D840-4E9B-8DE6-FAD0A00F260D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3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65B9-F0F5-4A2D-82D9-5AC0EF9E6075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D6F9-44CD-4D75-9129-D4F61311AC3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1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786-2727-4D2E-9A9D-0D6CBC77CDC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DE11-3817-4A4A-838A-312F5872413B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0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6858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4" imgW="13003175" imgH="2577778" progId="">
                  <p:embed/>
                </p:oleObj>
              </mc:Choice>
              <mc:Fallback>
                <p:oleObj name="Image" r:id="rId14" imgW="13003175" imgH="25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0050" y="2148418"/>
            <a:ext cx="6143625" cy="6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43250" y="8636000"/>
            <a:ext cx="6286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74CA2-C547-49A7-AB1B-58C64C695649}" type="slidenum">
              <a:rPr lang="ru-RU">
                <a:solidFill>
                  <a:srgbClr val="003366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0050" y="812801"/>
            <a:ext cx="4800600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0266" y="8636000"/>
            <a:ext cx="14287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1032" name="Picture 84" descr="p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254000"/>
            <a:ext cx="1088231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8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0146461"/>
              </p:ext>
            </p:extLst>
          </p:nvPr>
        </p:nvGraphicFramePr>
        <p:xfrm>
          <a:off x="408720" y="944419"/>
          <a:ext cx="6449280" cy="819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6712" y="119903"/>
            <a:ext cx="545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НОРМАТИВНО-ПРАВОВАЯ БАЗА ВВЕДЕНИЯ ФГОС НОО для детей с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ОВЗ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(Федеральный уровень)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9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cdb2004199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cdb2004199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99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127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Тема2</vt:lpstr>
      <vt:lpstr>Image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Cross</dc:creator>
  <cp:lastModifiedBy>Cross</cp:lastModifiedBy>
  <cp:revision>3</cp:revision>
  <dcterms:created xsi:type="dcterms:W3CDTF">2016-12-26T08:27:59Z</dcterms:created>
  <dcterms:modified xsi:type="dcterms:W3CDTF">2016-12-26T09:00:41Z</dcterms:modified>
</cp:coreProperties>
</file>